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Primary enrolment</c:v>
                </c:pt>
              </c:strCache>
            </c:strRef>
          </c:tx>
          <c:spPr>
            <a:solidFill>
              <a:srgbClr val="418FD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223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2022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482800</c:v>
                </c:pt>
                <c:pt idx="1">
                  <c:v>718301</c:v>
                </c:pt>
                <c:pt idx="2">
                  <c:v>880893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223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A6B8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3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9202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MEAL SYSTEM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40080" y="2468880"/>
            <a:ext cx="10881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Monitoring, Evaluation, Accountability &amp; Learning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397764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national platform for Somalia’s education sector — from school to state to national level.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5852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2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 ·  Federal Government of Somalia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2103120" cy="27432"/>
          </a:xfrm>
          <a:prstGeom prst="rect">
            <a:avLst/>
          </a:prstGeom>
          <a:solidFill>
            <a:srgbClr val="D4AF37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 national MEAL system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49240" cy="1874520"/>
          </a:xfrm>
          <a:prstGeom prst="roundRect">
            <a:avLst>
              <a:gd name="adj" fmla="val 4878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847088"/>
            <a:ext cx="548640" cy="54864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4708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54480" y="181051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Fragmented data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554480" y="2267712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data has been scattered across states, partners and paper forms — hard to consolidate into one national picture.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63640" y="1554480"/>
            <a:ext cx="5349240" cy="1874520"/>
          </a:xfrm>
          <a:prstGeom prst="roundRect">
            <a:avLst>
              <a:gd name="adj" fmla="val 4878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37960" y="1847088"/>
            <a:ext cx="548640" cy="54864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1" name="Text 9"/>
          <p:cNvSpPr/>
          <p:nvPr/>
        </p:nvSpPr>
        <p:spPr>
          <a:xfrm>
            <a:off x="6537960" y="184708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269480" y="181051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Limited accountability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269480" y="2267712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and children have had few reliable channels to raise concerns and be heard.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5349240" cy="1874520"/>
          </a:xfrm>
          <a:prstGeom prst="roundRect">
            <a:avLst>
              <a:gd name="adj" fmla="val 4878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3995928"/>
            <a:ext cx="548640" cy="54864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399592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54480" y="395935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 reporting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554480" y="4416552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timely, evidence-based reports for management and partners has been difficult.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63640" y="3703320"/>
            <a:ext cx="5349240" cy="1874520"/>
          </a:xfrm>
          <a:prstGeom prst="roundRect">
            <a:avLst>
              <a:gd name="adj" fmla="val 4878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37960" y="3995928"/>
            <a:ext cx="548640" cy="54864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21" name="Text 19"/>
          <p:cNvSpPr/>
          <p:nvPr/>
        </p:nvSpPr>
        <p:spPr>
          <a:xfrm>
            <a:off x="6537960" y="399592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269480" y="395935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Uneven monitoring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269480" y="4416552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monitoring and quality assurance have lacked a common standard and system.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pillars, one national picture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2606040" cy="914400"/>
          </a:xfrm>
          <a:prstGeom prst="roundRect">
            <a:avLst>
              <a:gd name="adj" fmla="val 10000"/>
            </a:avLst>
          </a:prstGeom>
          <a:solidFill>
            <a:srgbClr val="418FDE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2286000"/>
            <a:ext cx="2606040" cy="365760"/>
          </a:xfrm>
          <a:prstGeom prst="rect">
            <a:avLst/>
          </a:prstGeom>
          <a:solidFill>
            <a:srgbClr val="418FDE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73736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77240" y="2880360"/>
            <a:ext cx="21488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schools, enrolment and quality against a common standard.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46704" y="173736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46704" y="1737360"/>
            <a:ext cx="2606040" cy="914400"/>
          </a:xfrm>
          <a:prstGeom prst="roundRect">
            <a:avLst>
              <a:gd name="adj" fmla="val 10000"/>
            </a:avLst>
          </a:prstGeom>
          <a:solidFill>
            <a:srgbClr val="4B8B3B"/>
          </a:solidFill>
          <a:ln/>
        </p:spPr>
      </p:sp>
      <p:sp>
        <p:nvSpPr>
          <p:cNvPr id="11" name="Shape 9"/>
          <p:cNvSpPr/>
          <p:nvPr/>
        </p:nvSpPr>
        <p:spPr>
          <a:xfrm>
            <a:off x="3346704" y="2286000"/>
            <a:ext cx="2606040" cy="365760"/>
          </a:xfrm>
          <a:prstGeom prst="rect">
            <a:avLst/>
          </a:prstGeom>
          <a:solidFill>
            <a:srgbClr val="4B8B3B"/>
          </a:solidFill>
          <a:ln/>
        </p:spPr>
      </p:sp>
      <p:sp>
        <p:nvSpPr>
          <p:cNvPr id="12" name="Text 10"/>
          <p:cNvSpPr/>
          <p:nvPr/>
        </p:nvSpPr>
        <p:spPr>
          <a:xfrm>
            <a:off x="3346704" y="173736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75304" y="2880360"/>
            <a:ext cx="21488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studies and evaluations end-to-end, with quality assured.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44768" y="173736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44768" y="1737360"/>
            <a:ext cx="2606040" cy="914400"/>
          </a:xfrm>
          <a:prstGeom prst="roundRect">
            <a:avLst>
              <a:gd name="adj" fmla="val 10000"/>
            </a:avLst>
          </a:prstGeom>
          <a:solidFill>
            <a:srgbClr val="D4AF37"/>
          </a:solidFill>
          <a:ln/>
        </p:spPr>
      </p:sp>
      <p:sp>
        <p:nvSpPr>
          <p:cNvPr id="16" name="Shape 14"/>
          <p:cNvSpPr/>
          <p:nvPr/>
        </p:nvSpPr>
        <p:spPr>
          <a:xfrm>
            <a:off x="6144768" y="2286000"/>
            <a:ext cx="2606040" cy="36576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7" name="Text 15"/>
          <p:cNvSpPr/>
          <p:nvPr/>
        </p:nvSpPr>
        <p:spPr>
          <a:xfrm>
            <a:off x="6144768" y="173736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Accountability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6373368" y="2880360"/>
            <a:ext cx="21488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 communities through safe feedback and safeguarding channels.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42832" y="1737360"/>
            <a:ext cx="2606040" cy="40233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42832" y="1737360"/>
            <a:ext cx="2606040" cy="914400"/>
          </a:xfrm>
          <a:prstGeom prst="roundRect">
            <a:avLst>
              <a:gd name="adj" fmla="val 10000"/>
            </a:avLst>
          </a:prstGeom>
          <a:solidFill>
            <a:srgbClr val="A67C52"/>
          </a:solidFill>
          <a:ln/>
        </p:spPr>
      </p:sp>
      <p:sp>
        <p:nvSpPr>
          <p:cNvPr id="21" name="Shape 19"/>
          <p:cNvSpPr/>
          <p:nvPr/>
        </p:nvSpPr>
        <p:spPr>
          <a:xfrm>
            <a:off x="8942832" y="2286000"/>
            <a:ext cx="2606040" cy="365760"/>
          </a:xfrm>
          <a:prstGeom prst="rect">
            <a:avLst/>
          </a:prstGeom>
          <a:solidFill>
            <a:srgbClr val="A67C52"/>
          </a:solidFill>
          <a:ln/>
        </p:spPr>
      </p:sp>
      <p:sp>
        <p:nvSpPr>
          <p:cNvPr id="22" name="Text 20"/>
          <p:cNvSpPr/>
          <p:nvPr/>
        </p:nvSpPr>
        <p:spPr>
          <a:xfrm>
            <a:off x="8942832" y="173736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9171432" y="2880360"/>
            <a:ext cx="21488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evidence into reports, briefs and better decisions.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23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SYSTEM DELIVERS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platform, many capabilities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574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50+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pages &amp; tools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82880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89120" y="20574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389120" y="28803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ESSP indicators tracked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0" y="182880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0" y="20574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8138160" y="28803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types: daily → annual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84048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4069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640080" y="48920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yearbooks of real data (2022–25)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297680" y="384048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9120" y="4069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4389120" y="48920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roles, access-controlled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046720" y="3840480"/>
            <a:ext cx="3474720" cy="1737360"/>
          </a:xfrm>
          <a:prstGeom prst="roundRect">
            <a:avLst>
              <a:gd name="adj" fmla="val 5263"/>
            </a:avLst>
          </a:prstGeom>
          <a:solidFill>
            <a:srgbClr val="1B3557"/>
          </a:solidFill>
          <a:ln w="12700">
            <a:solidFill>
              <a:srgbClr val="2C4A6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8160" y="4069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8138160" y="48920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audit-logged actions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FB2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data is real: national enrolment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45920"/>
          <a:ext cx="67665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1600200"/>
            <a:ext cx="6766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enrolment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680960" y="173736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63840" y="187452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B8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0.93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646920" y="1874520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parity index (2025)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680960" y="310896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0" y="324612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38%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9646920" y="3246120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enrolment rate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680960" y="4480560"/>
            <a:ext cx="3931920" cy="1188720"/>
          </a:xfrm>
          <a:prstGeom prst="roundRect">
            <a:avLst>
              <a:gd name="adj" fmla="val 6154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63840" y="461772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18F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202,337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9646920" y="4617720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enrolment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every level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640080" cy="64008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🏫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60020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Schools &amp; field monitors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577840" y="160020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monitoring visits, observations and school data from the ground.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554480" y="2560320"/>
            <a:ext cx="1005840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743200"/>
            <a:ext cx="640080" cy="64008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743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🗂️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54480" y="269748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Districts &amp; states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577840" y="269748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submissions and oversee their area’s performance.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554480" y="3657600"/>
            <a:ext cx="1005840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3840480"/>
            <a:ext cx="640080" cy="64008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840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554480" y="379476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&amp; senior management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577840" y="379476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data access, dashboards, reports and the executive scorecard.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1554480" y="4754880"/>
            <a:ext cx="1005840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4937760"/>
            <a:ext cx="640080" cy="64008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937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🌍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554480" y="4892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public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577840" y="489204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open portal — statistics, reports and a channel to give feedback, no login needed.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data to decisions in minutes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generates ready-to-present outputs, pulling live data from across all tools: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394960" cy="1645920"/>
          </a:xfrm>
          <a:prstGeom prst="roundRect">
            <a:avLst>
              <a:gd name="adj" fmla="val 5556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404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4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Factsheets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292608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page headline summaries · PDF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2200" y="2148840"/>
            <a:ext cx="5394960" cy="1645920"/>
          </a:xfrm>
          <a:prstGeom prst="roundRect">
            <a:avLst>
              <a:gd name="adj" fmla="val 5556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2404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4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 briefs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92240" y="292608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→ evidence → recommendations · PDF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4023360"/>
            <a:ext cx="5394960" cy="1645920"/>
          </a:xfrm>
          <a:prstGeom prst="roundRect">
            <a:avLst>
              <a:gd name="adj" fmla="val 5556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27939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4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Slide decks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68680" y="48006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presentations · PowerPoint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2200" y="4023360"/>
            <a:ext cx="5394960" cy="1645920"/>
          </a:xfrm>
          <a:prstGeom prst="roundRect">
            <a:avLst>
              <a:gd name="adj" fmla="val 5556"/>
            </a:avLst>
          </a:prstGeom>
          <a:solidFill>
            <a:srgbClr val="EAF1FA"/>
          </a:solidFill>
          <a:ln w="12700">
            <a:solidFill>
              <a:srgbClr val="D9E2E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427939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4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Periodic reports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92240" y="48006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SitRep, weekly, monthly, quarterly, term, semi-annual, annual · PDF &amp; Word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it live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18FD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685800" cy="68580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116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645920" y="201168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Upload files to hosting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18FD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2011680"/>
            <a:ext cx="685800" cy="68580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0" y="20116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394960" y="201168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database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173736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18FD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321040" y="2011680"/>
            <a:ext cx="685800" cy="68580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4" name="Text 12"/>
          <p:cNvSpPr/>
          <p:nvPr/>
        </p:nvSpPr>
        <p:spPr>
          <a:xfrm>
            <a:off x="8321040" y="20116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44000" y="201168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Configure &amp; run installer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18FD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3977640"/>
            <a:ext cx="685800" cy="68580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39776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645920" y="397764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admin account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297680" y="370332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18FD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0" y="3977640"/>
            <a:ext cx="685800" cy="685800"/>
          </a:xfrm>
          <a:prstGeom prst="ellipse">
            <a:avLst/>
          </a:prstGeom>
          <a:solidFill>
            <a:srgbClr val="1E4C86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0" y="39776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394960" y="397764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 on data-saving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046720" y="3703320"/>
            <a:ext cx="34747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4B8B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21040" y="3977640"/>
            <a:ext cx="685800" cy="685800"/>
          </a:xfrm>
          <a:prstGeom prst="ellipse">
            <a:avLst/>
          </a:prstGeom>
          <a:solidFill>
            <a:srgbClr val="4B8B3B"/>
          </a:solidFill>
          <a:ln/>
        </p:spPr>
      </p:sp>
      <p:sp>
        <p:nvSpPr>
          <p:cNvPr id="26" name="Text 24"/>
          <p:cNvSpPr/>
          <p:nvPr/>
        </p:nvSpPr>
        <p:spPr>
          <a:xfrm>
            <a:off x="8321040" y="39776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44000" y="397764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&amp; go live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48640" y="5943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step-by-step instructions are built into the system — About → Deployment &amp; Hosting.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Education, Culture &amp; Higher Education · Federal Government of Somalia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23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2148840"/>
            <a:ext cx="2103120" cy="2743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SYSTEM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2697480"/>
            <a:ext cx="10607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monitor, evaluate, and answer to the nation.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640080" y="5852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2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MEAL System  ·  Ministry of Education, Culture &amp; Higher Education  ·  Federal Government of Somalia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MEAL System</dc:title>
  <dc:subject>PptxGenJS Presentation</dc:subject>
  <dc:creator>MoECHE Somalia</dc:creator>
  <cp:lastModifiedBy>MoECHE Somalia</cp:lastModifiedBy>
  <cp:revision>1</cp:revision>
  <dcterms:created xsi:type="dcterms:W3CDTF">2026-08-16T08:27:20Z</dcterms:created>
  <dcterms:modified xsi:type="dcterms:W3CDTF">2026-08-16T08:27:20Z</dcterms:modified>
</cp:coreProperties>
</file>